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636CE-A57C-4964-81EA-F91DE4179336}" type="datetimeFigureOut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25CC4-8636-49B5-BBE8-1B163CA3B7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842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C196B741-709E-46FC-AAC8-676FAA20DA6A}" type="datetime1">
              <a:rPr lang="en-US" altLang="zh-TW" smtClean="0"/>
              <a:t>1/13/2025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53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6DE1-7719-4BB9-8910-65DA5CAC1385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2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B1BF-D0AE-436A-BC57-1D7BA0C59322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CD54BE40-D364-4FC3-878A-941A0D93383D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2AEC-97AD-45CF-B1CD-FE00FF1220D8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6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F284B125-DD61-48C5-B20E-75D326C1845E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9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E254C97E-8642-4EBC-9D31-47D43E149D1A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2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9CAD-1A6B-4696-AC7D-0C164FA4BCBA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0D86-81B7-43FD-94DC-796542217689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A91C4475-BA51-45D2-9DFB-2A92655D7363}" type="datetime1">
              <a:rPr lang="en-US" altLang="zh-TW" smtClean="0"/>
              <a:t>1/13/2025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2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A5ACF30E-B11C-4145-AE15-2602A8709823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3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E7B3D-F36B-4115-B2EF-CA93A3AA7022}" type="datetime1">
              <a:rPr lang="en-US" altLang="zh-TW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6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CA5DB0-F563-FC7E-D7D0-9A983879DB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12" r="2578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39B0E26-C59B-89B3-1639-40D3BFA3A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GB" altLang="zh-HK" sz="3400" dirty="0">
                <a:solidFill>
                  <a:schemeClr val="bg1"/>
                </a:solidFill>
              </a:rPr>
              <a:t/>
            </a:r>
            <a:br>
              <a:rPr lang="en-GB" altLang="zh-HK" sz="3400" dirty="0">
                <a:solidFill>
                  <a:schemeClr val="bg1"/>
                </a:solidFill>
              </a:rPr>
            </a:br>
            <a:r>
              <a:rPr lang="zh-TW" altLang="en-US" sz="3400" dirty="0">
                <a:solidFill>
                  <a:schemeClr val="bg1"/>
                </a:solidFill>
              </a:rPr>
              <a:t>消費者的服裝選擇行為及其影響</a:t>
            </a:r>
            <a:endParaRPr lang="zh-HK" altLang="en-US" sz="3400" dirty="0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BFE9394-6516-CE4A-4EBA-527292FAD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zh-HK" altLang="en-US" sz="2000" dirty="0" smtClean="0">
                <a:solidFill>
                  <a:schemeClr val="bg1"/>
                </a:solidFill>
              </a:rPr>
              <a:t>學習</a:t>
            </a:r>
            <a:r>
              <a:rPr lang="zh-HK" altLang="en-US" sz="2000" dirty="0">
                <a:solidFill>
                  <a:schemeClr val="bg1"/>
                </a:solidFill>
              </a:rPr>
              <a:t>活動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B42A578-FEEB-214D-1739-FDFE7A177B93}"/>
              </a:ext>
            </a:extLst>
          </p:cNvPr>
          <p:cNvSpPr txBox="1"/>
          <p:nvPr/>
        </p:nvSpPr>
        <p:spPr>
          <a:xfrm>
            <a:off x="474174" y="486561"/>
            <a:ext cx="841237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5000" cap="all" spc="100" dirty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  <a:ea typeface="+mj-ea"/>
                <a:cs typeface="+mj-cs"/>
              </a:rPr>
              <a:t>學習</a:t>
            </a:r>
            <a:r>
              <a:rPr lang="zh-HK" altLang="en-US" sz="5000" cap="all" spc="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w Cen MT Condensed" panose="020B0606020104020203"/>
                <a:ea typeface="+mj-ea"/>
                <a:cs typeface="+mj-cs"/>
              </a:rPr>
              <a:t>活動</a:t>
            </a:r>
            <a:endParaRPr lang="zh-HK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83B62A9-FD16-539D-A807-468E1105E4B0}"/>
              </a:ext>
            </a:extLst>
          </p:cNvPr>
          <p:cNvSpPr txBox="1"/>
          <p:nvPr/>
        </p:nvSpPr>
        <p:spPr>
          <a:xfrm>
            <a:off x="474174" y="1595021"/>
            <a:ext cx="1072896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/>
              <a:t>主題：消費者購買行為與</a:t>
            </a:r>
            <a:r>
              <a:rPr lang="zh-TW" altLang="en-US" sz="2800" dirty="0" smtClean="0"/>
              <a:t>時</a:t>
            </a:r>
            <a:r>
              <a:rPr lang="zh-TW" altLang="en-US" sz="2800" dirty="0"/>
              <a:t>裝</a:t>
            </a:r>
            <a:r>
              <a:rPr lang="zh-TW" altLang="en-US" sz="2800" dirty="0" smtClean="0"/>
              <a:t>的</a:t>
            </a:r>
            <a:r>
              <a:rPr lang="zh-TW" altLang="en-US" sz="2800" dirty="0"/>
              <a:t>關係</a:t>
            </a:r>
            <a:endParaRPr lang="en-US" altLang="zh-TW" sz="2800" dirty="0"/>
          </a:p>
          <a:p>
            <a:endParaRPr lang="en-US" altLang="zh-HK" sz="2800" dirty="0"/>
          </a:p>
          <a:p>
            <a:r>
              <a:rPr lang="zh-HK" altLang="en-US" sz="2800" dirty="0" smtClean="0"/>
              <a:t>活動</a:t>
            </a:r>
            <a:r>
              <a:rPr lang="zh-TW" altLang="en-US" sz="2800" dirty="0" smtClean="0"/>
              <a:t>一</a:t>
            </a:r>
            <a:r>
              <a:rPr lang="zh-HK" altLang="en-US" sz="2800" dirty="0" smtClean="0"/>
              <a:t>：</a:t>
            </a:r>
            <a:endParaRPr lang="en-US" altLang="zh-HK" sz="2800" dirty="0"/>
          </a:p>
          <a:p>
            <a:r>
              <a:rPr lang="zh-TW" altLang="en-US" sz="2800" dirty="0" smtClean="0"/>
              <a:t>某慢時尚品牌</a:t>
            </a:r>
            <a:r>
              <a:rPr lang="zh-TW" altLang="en-US" sz="2800" dirty="0"/>
              <a:t>將在香港推出</a:t>
            </a:r>
            <a:r>
              <a:rPr lang="zh-TW" altLang="en-US" sz="2800" dirty="0" smtClean="0"/>
              <a:t>新系列 。草擬兩份市場營銷活動，須包括活動內容及推廣</a:t>
            </a:r>
            <a:r>
              <a:rPr lang="zh-TW" altLang="en-US" sz="2800" dirty="0"/>
              <a:t>該</a:t>
            </a:r>
            <a:r>
              <a:rPr lang="zh-TW" altLang="en-US" sz="2800" dirty="0" smtClean="0"/>
              <a:t>品牌的原因。</a:t>
            </a:r>
            <a:endParaRPr lang="en-US" altLang="zh-HK" sz="2800" dirty="0"/>
          </a:p>
          <a:p>
            <a:endParaRPr lang="en-US" altLang="zh-HK" sz="2800" dirty="0" smtClean="0"/>
          </a:p>
          <a:p>
            <a:r>
              <a:rPr lang="zh-HK" altLang="en-US" sz="2800" dirty="0" smtClean="0"/>
              <a:t>活動</a:t>
            </a:r>
            <a:r>
              <a:rPr lang="zh-TW" altLang="en-US" sz="2800" dirty="0" smtClean="0"/>
              <a:t>二</a:t>
            </a:r>
            <a:r>
              <a:rPr lang="zh-HK" altLang="en-US" sz="2800" dirty="0" smtClean="0"/>
              <a:t>：</a:t>
            </a:r>
            <a:endParaRPr lang="en-US" altLang="zh-HK" sz="2800" dirty="0"/>
          </a:p>
          <a:p>
            <a:r>
              <a:rPr lang="zh-TW" altLang="en-US" sz="2800" dirty="0" smtClean="0"/>
              <a:t>某</a:t>
            </a:r>
            <a:r>
              <a:rPr lang="en-US" altLang="zh-TW" sz="2800" dirty="0" smtClean="0"/>
              <a:t>DIY </a:t>
            </a:r>
            <a:r>
              <a:rPr lang="zh-TW" altLang="en-US" sz="2800" dirty="0" smtClean="0"/>
              <a:t>品牌將</a:t>
            </a:r>
            <a:r>
              <a:rPr lang="zh-TW" altLang="en-US" sz="2800" dirty="0"/>
              <a:t>在本地 </a:t>
            </a:r>
            <a:r>
              <a:rPr lang="en-US" altLang="zh-TW" sz="2800" dirty="0"/>
              <a:t>DIY </a:t>
            </a:r>
            <a:r>
              <a:rPr lang="zh-TW" altLang="en-US" sz="2800" dirty="0"/>
              <a:t>市集</a:t>
            </a:r>
            <a:r>
              <a:rPr lang="zh-TW" altLang="en-US" sz="2800" dirty="0" smtClean="0"/>
              <a:t>上擺放攤位。草擬兩份市場營銷活動，須包括</a:t>
            </a:r>
            <a:r>
              <a:rPr lang="zh-TW" altLang="en-US" sz="2800" dirty="0"/>
              <a:t>活動內容及推廣該品牌的</a:t>
            </a:r>
            <a:r>
              <a:rPr lang="zh-TW" altLang="en-US" sz="2800" dirty="0" smtClean="0"/>
              <a:t>原因。</a:t>
            </a:r>
            <a:endParaRPr lang="en-US" altLang="zh-HK" sz="2800" dirty="0"/>
          </a:p>
          <a:p>
            <a:endParaRPr lang="en-US" altLang="zh-HK" sz="2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284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1D2A34"/>
      </a:dk2>
      <a:lt2>
        <a:srgbClr val="E2E4E8"/>
      </a:lt2>
      <a:accent1>
        <a:srgbClr val="C29B28"/>
      </a:accent1>
      <a:accent2>
        <a:srgbClr val="CF581D"/>
      </a:accent2>
      <a:accent3>
        <a:srgbClr val="E12F3E"/>
      </a:accent3>
      <a:accent4>
        <a:srgbClr val="CF1D76"/>
      </a:accent4>
      <a:accent5>
        <a:srgbClr val="E12FD2"/>
      </a:accent5>
      <a:accent6>
        <a:srgbClr val="931DCF"/>
      </a:accent6>
      <a:hlink>
        <a:srgbClr val="BF3F9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91</Words>
  <Application>Microsoft Office PowerPoint</Application>
  <PresentationFormat>寬螢幕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Neue Haas Grotesk Text Pro</vt:lpstr>
      <vt:lpstr>新細明體</vt:lpstr>
      <vt:lpstr>Arial</vt:lpstr>
      <vt:lpstr>Calibri</vt:lpstr>
      <vt:lpstr>Tw Cen MT Condensed</vt:lpstr>
      <vt:lpstr>AccentBoxVTI</vt:lpstr>
      <vt:lpstr> 消費者的服裝選擇行為及其影響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&amp; living (fashion, Clothing &amp; Textiles) - Apparel Industry</dc:title>
  <dc:creator>Anna Lau</dc:creator>
  <cp:lastModifiedBy>POON, Suk-mei Cindy</cp:lastModifiedBy>
  <cp:revision>12</cp:revision>
  <dcterms:created xsi:type="dcterms:W3CDTF">2024-08-08T05:39:12Z</dcterms:created>
  <dcterms:modified xsi:type="dcterms:W3CDTF">2025-01-13T01:40:56Z</dcterms:modified>
</cp:coreProperties>
</file>